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 Type="http://schemas.openxmlformats.org/officeDocument/2006/relationships/theme"/>
   <Relationship Id="rId2" Target="slideMasters/slideMaster1.xml" Type="http://schemas.openxmlformats.org/officeDocument/2006/relationships/slideMaster"/>
   <Relationship Id="rId3" Target="notesMasters/notesMaster1.xml" Type="http://schemas.openxmlformats.org/officeDocument/2006/relationships/notesMaster"/>
   <Relationship Id="rId4" Target="viewProps.xml" Type="http://schemas.openxmlformats.org/officeDocument/2006/relationships/viewProps"/>
   <Relationship Id="rId5" Target="presProps.xml" Type="http://schemas.openxmlformats.org/officeDocument/2006/relationships/presProps"/>
   <Relationship Id="rId6" Target="tableStyles.xml" Type="http://schemas.openxmlformats.org/officeDocument/2006/relationships/tableStyles"/>
   <Relationship Id="rId7" Target="slides/slide1.xml" Type="http://schemas.openxmlformats.org/officeDocument/2006/relationships/slide"/>
   <Relationship Id="rId8" Target="slides/slide2.xml" Type="http://schemas.openxmlformats.org/officeDocument/2006/relationships/slide"/>
   <Relationship Id="rId9" Target="slides/slide3.xml" Type="http://schemas.openxmlformats.org/officeDocument/2006/relationships/slide"/>
   <Relationship Id="rId10" Target="slides/slide4.xml" Type="http://schemas.openxmlformats.org/officeDocument/2006/relationships/slide"/>
   <Relationship Id="rId11" Target="slides/slide5.xml" Type="http://schemas.openxmlformats.org/officeDocument/2006/relationships/slide"/>
   <Relationship Id="rId12" Target="slides/slide6.xml" Type="http://schemas.openxmlformats.org/officeDocument/2006/relationships/slide"/>
   <Relationship Id="rId13" Target="slides/slide7.xml" Type="http://schemas.openxmlformats.org/officeDocument/2006/relationships/slide"/>
   <Relationship Id="rId14" Target="slides/slide8.xml" Type="http://schemas.openxmlformats.org/officeDocument/2006/relationships/slide"/>
   <Relationship Id="rId15" Target="slides/slide9.xml" Type="http://schemas.openxmlformats.org/officeDocument/2006/relationships/slide"/>
   <Relationship Id="rId16" Target="slides/slide10.xml" Type="http://schemas.openxmlformats.org/officeDocument/2006/relationships/slide"/>
   <Relationship Id="rId17" Target="slides/slide11.xml" Type="http://schemas.openxmlformats.org/officeDocument/2006/relationships/slide"/>
   <Relationship Id="rId18" Target="slides/slide12.xml" Type="http://schemas.openxmlformats.org/officeDocument/2006/relationships/slide"/>
   <Relationship Id="rId19" Target="slides/slide13.xml" Type="http://schemas.openxmlformats.org/officeDocument/2006/relationships/slide"/>
   <Relationship Id="rId20" Target="slides/slide14.xml" Type="http://schemas.openxmlformats.org/officeDocument/2006/relationships/slide"/>
   <Relationship Id="rId21" Target="slides/slide15.xml" Type="http://schemas.openxmlformats.org/officeDocument/2006/relationships/slide"/>
   <Relationship Id="rId22" Target="slides/slide16.xml" Type="http://schemas.openxmlformats.org/officeDocument/2006/relationships/slide"/>
   <Relationship Id="rId23" Target="slides/slide17.xml" Type="http://schemas.openxmlformats.org/officeDocument/2006/relationships/slide"/>
   <Relationship Id="rId24" Target="slides/slide18.xml" Type="http://schemas.openxmlformats.org/officeDocument/2006/relationships/slide"/>
   <Relationship Id="rId25" Target="slides/slide19.xml" Type="http://schemas.openxmlformats.org/officeDocument/2006/relationships/slide"/>
   <Relationship Id="rId26" Target="slides/slide20.xml" Type="http://schemas.openxmlformats.org/officeDocument/2006/relationships/slide"/>
   <Relationship Id="rId27" Target="slides/slide21.xml" Type="http://schemas.openxmlformats.org/officeDocument/2006/relationships/slide"/>
   <Relationship Id="rId28" Target="slides/slide22.xml" Type="http://schemas.openxmlformats.org/officeDocument/2006/relationships/slide"/>
   <Relationship Id="rId29" Target="slides/slide23.xml" Type="http://schemas.openxmlformats.org/officeDocument/2006/relationships/slide"/>
   <Relationship Id="rId30" Target="slides/slide24.xml" Type="http://schemas.openxmlformats.org/officeDocument/2006/relationships/slide"/>
   <Relationship Id="rId31" Target="slides/slide25.xml" Type="http://schemas.openxmlformats.org/officeDocument/2006/relationships/slide"/>
   <Relationship Id="rId32" Target="slides/slide26.xml" Type="http://schemas.openxmlformats.org/officeDocument/2006/relationships/slide"/>
   <Relationship Id="rId33" Target="slides/slide27.xml" Type="http://schemas.openxmlformats.org/officeDocument/2006/relationships/slide"/>
   <Relationship Id="rId34" Target="slides/slide28.xml" Type="http://schemas.openxmlformats.org/officeDocument/2006/relationships/slide"/>
   <Relationship Id="rId35" Target="slides/slide29.xml" Type="http://schemas.openxmlformats.org/officeDocument/2006/relationships/slide"/>
   <Relationship Id="rId36" Target="slides/slide30.xml" Type="http://schemas.openxmlformats.org/officeDocument/2006/relationships/slide"/>
   <Relationship Id="rId37" Target="slides/slide31.xml" Type="http://schemas.openxmlformats.org/officeDocument/2006/relationships/slide"/>
   <Relationship Id="rId38" Target="slides/slide32.xml" Type="http://schemas.openxmlformats.org/officeDocument/2006/relationships/slide"/>
   <Relationship Id="rId39" Target="slides/slide33.xml" Type="http://schemas.openxmlformats.org/officeDocument/2006/relationships/slide"/>
   <Relationship Id="rId40" Target="slides/slide34.xml" Type="http://schemas.openxmlformats.org/officeDocument/2006/relationships/slide"/>
   <Relationship Id="rId41" Target="slides/slide35.xml" Type="http://schemas.openxmlformats.org/officeDocument/2006/relationships/slide"/>
   <Relationship Id="rId42" Target="slides/slide36.xml" Type="http://schemas.openxmlformats.org/officeDocument/2006/relationships/slide"/>
   <Relationship Id="rId43" Target="slides/slide37.xml" Type="http://schemas.openxmlformats.org/officeDocument/2006/relationships/slide"/>
   <Relationship Id="rId44" Target="slides/slide38.xml" Type="http://schemas.openxmlformats.org/officeDocument/2006/relationships/slide"/>
   <Relationship Id="rId45" Target="slides/slide39.xml" Type="http://schemas.openxmlformats.org/officeDocument/2006/relationships/slide"/>
   <Relationship Id="rId46" Target="slides/slide40.xml" Type="http://schemas.openxmlformats.org/officeDocument/2006/relationships/slide"/>
   <Relationship Id="rId47" Target="slides/slide41.xml" Type="http://schemas.openxmlformats.org/officeDocument/2006/relationships/slide"/>
   <Relationship Id="rId48" Target="slides/slide42.xml" Type="http://schemas.openxmlformats.org/officeDocument/2006/relationships/slide"/>
   <Relationship Id="rId49" Target="slides/slide43.xml" Type="http://schemas.openxmlformats.org/officeDocument/2006/relationships/slide"/>
   <Relationship Id="rId50" Target="slides/slide44.xml" Type="http://schemas.openxmlformats.org/officeDocument/2006/relationships/slide"/>
   <Relationship Id="rId51" Target="slides/slide45.xml" Type="http://schemas.openxmlformats.org/officeDocument/2006/relationships/slide"/>
   <Relationship Id="rId52" Target="slides/slide46.xml" Type="http://schemas.openxmlformats.org/officeDocument/2006/relationships/slide"/>
   <Relationship Id="rId53" Target="slides/slide47.xml" Type="http://schemas.openxmlformats.org/officeDocument/2006/relationships/slide"/>
   <Relationship Id="rId54" Target="slides/slide48.xml" Type="http://schemas.openxmlformats.org/officeDocument/2006/relationships/slide"/>
   <Relationship Id="rId55" Target="slides/slide49.xml" Type="http://schemas.openxmlformats.org/officeDocument/2006/relationships/slide"/>
   <Relationship Id="rId56" Target="slides/slide50.xml" Type="http://schemas.openxmlformats.org/officeDocument/2006/relationships/slide"/>
   <Relationship Id="rId57" Target="slides/slide51.xml" Type="http://schemas.openxmlformats.org/officeDocument/2006/relationships/slide"/>
   <Relationship Id="rId58" Target="slides/slide52.xml" Type="http://schemas.openxmlformats.org/officeDocument/2006/relationships/slide"/>
   <Relationship Id="rId59" Target="slides/slide53.xml" Type="http://schemas.openxmlformats.org/officeDocument/2006/relationships/slide"/>
   <Relationship Id="rId60" Target="slides/slide54.xml" Type="http://schemas.openxmlformats.org/officeDocument/2006/relationships/slide"/>
   <Relationship Id="rId61" Target="slides/slide55.xml" Type="http://schemas.openxmlformats.org/officeDocument/2006/relationships/slide"/>
   <Relationship Id="rId62" Target="slides/slide56.xml" Type="http://schemas.openxmlformats.org/officeDocument/2006/relationships/slide"/>
   <Relationship Id="rId63" Target="slides/slide57.xml" Type="http://schemas.openxmlformats.org/officeDocument/2006/relationships/slide"/>
   <Relationship Id="rId64" Target="slides/slide58.xml" Type="http://schemas.openxmlformats.org/officeDocument/2006/relationships/slide"/>
   <Relationship Id="rId65" Target="slides/slide59.xml" Type="http://schemas.openxmlformats.org/officeDocument/2006/relationships/slide"/>
   <Relationship Id="rId66" Target="slides/slide60.xml" Type="http://schemas.openxmlformats.org/officeDocument/2006/relationships/slide"/>
   <Relationship Id="rId67" Target="slides/slide61.xml" Type="http://schemas.openxmlformats.org/officeDocument/2006/relationships/slide"/>
   <Relationship Id="rId68" Target="slides/slide62.xml" Type="http://schemas.openxmlformats.org/officeDocument/2006/relationships/slide"/>
   <Relationship Id="rId69" Target="slides/slide63.xml" Type="http://schemas.openxmlformats.org/officeDocument/2006/relationships/slide"/>
   <Relationship Id="rId70" Target="slides/slide64.xml" Type="http://schemas.openxmlformats.org/officeDocument/2006/relationships/slide"/>
   <Relationship Id="rId71" Target="slides/slide65.xml" Type="http://schemas.openxmlformats.org/officeDocument/2006/relationships/slide"/>
   <Relationship Id="rId72" Target="slides/slide66.xml" Type="http://schemas.openxmlformats.org/officeDocument/2006/relationships/slide"/>
   <Relationship Id="rId73" Target="slides/slide67.xml" Type="http://schemas.openxmlformats.org/officeDocument/2006/relationships/slide"/>
   <Relationship Id="rId74" Target="slides/slide68.xml" Type="http://schemas.openxmlformats.org/officeDocument/2006/relationships/slide"/>
   <Relationship Id="rId75" Target="slides/slide69.xml" Type="http://schemas.openxmlformats.org/officeDocument/2006/relationships/slide"/>
   <Relationship Id="rId76" Target="slides/slide70.xml" Type="http://schemas.openxmlformats.org/officeDocument/2006/relationships/slide"/>
   <Relationship Id="rId77" Target="slides/slide71.xml" Type="http://schemas.openxmlformats.org/officeDocument/2006/relationships/slide"/>
   <Relationship Id="rId78" Target="slides/slide72.xml" Type="http://schemas.openxmlformats.org/officeDocument/2006/relationships/slide"/>
   <Relationship Id="rId79" Target="slides/slide73.xml" Type="http://schemas.openxmlformats.org/officeDocument/2006/relationships/slide"/>
   <Relationship Id="rId80" Target="slides/slide74.xml" Type="http://schemas.openxmlformats.org/officeDocument/2006/relationships/slide"/>
   <Relationship Id="rId81" Target="slides/slide75.xml" Type="http://schemas.openxmlformats.org/officeDocument/2006/relationships/slide"/>
   <Relationship Id="rId82" Target="slides/slide76.xml" Type="http://schemas.openxmlformats.org/officeDocument/2006/relationships/slide"/>
   <Relationship Id="rId83" Target="slides/slide77.xml" Type="http://schemas.openxmlformats.org/officeDocument/2006/relationships/slide"/>
   <Relationship Id="rId84" Target="slides/slide78.xml" Type="http://schemas.openxmlformats.org/officeDocument/2006/relationships/slide"/>
   <Relationship Id="rId85" Target="slides/slide79.xml" Type="http://schemas.openxmlformats.org/officeDocument/2006/relationships/slide"/>
   <Relationship Id="rId86" Target="slides/slide80.xml" Type="http://schemas.openxmlformats.org/officeDocument/2006/relationships/slide"/>
   <Relationship Id="rId87" Target="slides/slide81.xml" Type="http://schemas.openxmlformats.org/officeDocument/2006/relationships/slide"/>
   <Relationship Id="rId88" Target="slides/slide82.xml" Type="http://schemas.openxmlformats.org/officeDocument/2006/relationships/slide"/>
   <Relationship Id="rId89" Target="slides/slide83.xml" Type="http://schemas.openxmlformats.org/officeDocument/2006/relationships/slide"/>
   <Relationship Id="rId90" Target="slides/slide84.xml" Type="http://schemas.openxmlformats.org/officeDocument/2006/relationships/slide"/>
   <Relationship Id="rId91" Target="slides/slide85.xml" Type="http://schemas.openxmlformats.org/officeDocument/2006/relationships/slide"/>
   <Relationship Id="rId92" Target="slides/slide86.xml" Type="http://schemas.openxmlformats.org/officeDocument/2006/relationships/slide"/>
   <Relationship Id="rId93" Target="slides/slide87.xml" Type="http://schemas.openxmlformats.org/officeDocument/2006/relationships/slide"/>
   <Relationship Id="rId94" Target="slides/slide88.xml" Type="http://schemas.openxmlformats.org/officeDocument/2006/relationships/slide"/>
   <Relationship Id="rId95" Target="slides/slide89.xml" Type="http://schemas.openxmlformats.org/officeDocument/2006/relationships/slide"/>
   <Relationship Id="rId96" Target="slides/slide90.xml" Type="http://schemas.openxmlformats.org/officeDocument/2006/relationships/slide"/>
   <Relationship Id="rId97" Target="slides/slide91.xml" Type="http://schemas.openxmlformats.org/officeDocument/2006/relationships/slide"/>
   <Relationship Id="rId98" Target="slides/slide92.xml" Type="http://schemas.openxmlformats.org/officeDocument/2006/relationships/slide"/>
   <Relationship Id="rId99" Target="slides/slide93.xml" Type="http://schemas.openxmlformats.org/officeDocument/2006/relationships/slide"/>
   <Relationship Id="rId100" Target="slides/slide94.xml" Type="http://schemas.openxmlformats.org/officeDocument/2006/relationships/slide"/>
   <Relationship Id="rId101" Target="slides/slide95.xml" Type="http://schemas.openxmlformats.org/officeDocument/2006/relationships/slide"/>
   <Relationship Id="rId102" Target="slides/slide96.xml" Type="http://schemas.openxmlformats.org/officeDocument/2006/relationships/slide"/>
   <Relationship Id="rId103" Target="slides/slide97.xml" Type="http://schemas.openxmlformats.org/officeDocument/2006/relationships/slide"/>
   <Relationship Id="rId104" Target="slides/slide98.xml" Type="http://schemas.openxmlformats.org/officeDocument/2006/relationships/slide"/>
   <Relationship Id="rId105" Target="slides/slide99.xml" Type="http://schemas.openxmlformats.org/officeDocument/2006/relationships/slide"/>
   <Relationship Id="rId106" Target="slides/slide100.xml" Type="http://schemas.openxmlformats.org/officeDocument/2006/relationships/slide"/>
   <Relationship Id="rId107" Target="slides/slide101.xml" Type="http://schemas.openxmlformats.org/officeDocument/2006/relationships/slide"/>
   <Relationship Id="rId108" Target="slides/slide102.xml" Type="http://schemas.openxmlformats.org/officeDocument/2006/relationships/slide"/>
   <Relationship Id="rId109" Target="slides/slide103.xml" Type="http://schemas.openxmlformats.org/officeDocument/2006/relationships/slide"/>
   <Relationship Id="rId110" Target="slides/slide104.xml" Type="http://schemas.openxmlformats.org/officeDocument/2006/relationships/slide"/>
   <Relationship Id="rId111" Target="slides/slide105.xml" Type="http://schemas.openxmlformats.org/officeDocument/2006/relationships/slide"/>
   <Relationship Id="rId112" Target="slides/slide106.xml" Type="http://schemas.openxmlformats.org/officeDocument/2006/relationships/slide"/>
   <Relationship Id="rId113" Target="slides/slide107.xml" Type="http://schemas.openxmlformats.org/officeDocument/2006/relationships/slide"/>
   <Relationship Id="rId114" Target="slides/slide108.xml" Type="http://schemas.openxmlformats.org/officeDocument/2006/relationships/slide"/>
   <Relationship Id="rId115" Target="slides/slide109.xml" Type="http://schemas.openxmlformats.org/officeDocument/2006/relationships/slide"/>
   <Relationship Id="rId116" Target="slides/slide110.xml" Type="http://schemas.openxmlformats.org/officeDocument/2006/relationships/slide"/>
   <Relationship Id="rId117" Target="slides/slide111.xml" Type="http://schemas.openxmlformats.org/officeDocument/2006/relationships/slide"/>
   <Relationship Id="rId118" Target="slides/slide112.xml" Type="http://schemas.openxmlformats.org/officeDocument/2006/relationships/slide"/>
   <Relationship Id="rId119" Target="slides/slide113.xml" Type="http://schemas.openxmlformats.org/officeDocument/2006/relationships/slide"/>
   <Relationship Id="rId120" Target="slides/slide114.xml" Type="http://schemas.openxmlformats.org/officeDocument/2006/relationships/slide"/>
   <Relationship Id="rId121" Target="slides/slide115.xml" Type="http://schemas.openxmlformats.org/officeDocument/2006/relationships/slide"/>
   <Relationship Id="rId122" Target="slides/slide116.xml" Type="http://schemas.openxmlformats.org/officeDocument/2006/relationships/slide"/>
   <Relationship Id="rId123" Target="slides/slide117.xml" Type="http://schemas.openxmlformats.org/officeDocument/2006/relationships/slide"/>
   <Relationship Id="rId124" Target="slides/slide118.xml" Type="http://schemas.openxmlformats.org/officeDocument/2006/relationships/slide"/>
   <Relationship Id="rId125" Target="slides/slide119.xml" Type="http://schemas.openxmlformats.org/officeDocument/2006/relationships/slide"/>
   <Relationship Id="rId126" Target="slides/slide120.xml" Type="http://schemas.openxmlformats.org/officeDocument/2006/relationships/slide"/>
   <Relationship Id="rId127" Target="slides/slide121.xml" Type="http://schemas.openxmlformats.org/officeDocument/2006/relationships/slide"/>
   <Relationship Id="rId128" Target="slides/slide122.xml" Type="http://schemas.openxmlformats.org/officeDocument/2006/relationships/slide"/>
   <Relationship Id="rId129" Target="slides/slide123.xml" Type="http://schemas.openxmlformats.org/officeDocument/2006/relationships/slide"/>
   <Relationship Id="rId130" Target="slides/slide124.xml" Type="http://schemas.openxmlformats.org/officeDocument/2006/relationships/slide"/>
   <Relationship Id="rId131" Target="slides/slide125.xml" Type="http://schemas.openxmlformats.org/officeDocument/2006/relationships/slide"/>
   <Relationship Id="rId132" Target="slides/slide126.xml" Type="http://schemas.openxmlformats.org/officeDocument/2006/relationships/slide"/>
   <Relationship Id="rId133" Target="slides/slide127.xml" Type="http://schemas.openxmlformats.org/officeDocument/2006/relationships/slide"/>
   <Relationship Id="rId134" Target="slides/slide128.xml" Type="http://schemas.openxmlformats.org/officeDocument/2006/relationships/slide"/>
   <Relationship Id="rId135" Target="slides/slide129.xml" Type="http://schemas.openxmlformats.org/officeDocument/2006/relationships/slide"/>
   <Relationship Id="rId136" Target="slides/slide130.xml" Type="http://schemas.openxmlformats.org/officeDocument/2006/relationships/slide"/>
   <Relationship Id="rId137" Target="slides/slide131.xml" Type="http://schemas.openxmlformats.org/officeDocument/2006/relationships/slide"/>
   <Relationship Id="rId138" Target="slides/slide132.xml" Type="http://schemas.openxmlformats.org/officeDocument/2006/relationships/slide"/>
   <Relationship Id="rId139" Target="slides/slide133.xml" Type="http://schemas.openxmlformats.org/officeDocument/2006/relationships/slide"/>
   <Relationship Id="rId140" Target="slides/slide134.xml" Type="http://schemas.openxmlformats.org/officeDocument/2006/relationships/slide"/>
   <Relationship Id="rId141" Target="slides/slide135.xml" Type="http://schemas.openxmlformats.org/officeDocument/2006/relationships/slide"/>
   <Relationship Id="rId142" Target="slides/slide136.xml" Type="http://schemas.openxmlformats.org/officeDocument/2006/relationships/slide"/>
   <Relationship Id="rId143" Target="slides/slide137.xml" Type="http://schemas.openxmlformats.org/officeDocument/2006/relationships/slide"/>
   <Relationship Id="rId144" Target="slides/slide138.xml" Type="http://schemas.openxmlformats.org/officeDocument/2006/relationships/slide"/>
   <Relationship Id="rId145" Target="slides/slide139.xml" Type="http://schemas.openxmlformats.org/officeDocument/2006/relationships/slide"/>
   <Relationship Id="rId146" Target="slides/slide140.xml" Type="http://schemas.openxmlformats.org/officeDocument/2006/relationships/slide"/>
   <Relationship Id="rId147" Target="slides/slide141.xml" Type="http://schemas.openxmlformats.org/officeDocument/2006/relationships/slide"/>
   <Relationship Id="rId148" Target="slides/slide142.xml" Type="http://schemas.openxmlformats.org/officeDocument/2006/relationships/slide"/>
   <Relationship Id="rId149" Target="slides/slide143.xml"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-2.png" Type="http://schemas.openxmlformats.org/officeDocument/2006/relationships/image"/>
</Relationships>
</file>

<file path=ppt/slides/_rels/slide10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0-2.png" Type="http://schemas.openxmlformats.org/officeDocument/2006/relationships/image"/>
</Relationships>
</file>

<file path=ppt/slides/_rels/slide10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1-2.png" Type="http://schemas.openxmlformats.org/officeDocument/2006/relationships/image"/>
</Relationships>
</file>

<file path=ppt/slides/_rels/slide10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2-2.png" Type="http://schemas.openxmlformats.org/officeDocument/2006/relationships/image"/>
</Relationships>
</file>

<file path=ppt/slides/_rels/slide10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3-2.png" Type="http://schemas.openxmlformats.org/officeDocument/2006/relationships/image"/>
</Relationships>
</file>

<file path=ppt/slides/_rels/slide10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4-2.png" Type="http://schemas.openxmlformats.org/officeDocument/2006/relationships/image"/>
</Relationships>
</file>

<file path=ppt/slides/_rels/slide10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5-2.png" Type="http://schemas.openxmlformats.org/officeDocument/2006/relationships/image"/>
</Relationships>
</file>

<file path=ppt/slides/_rels/slide10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6-2.png" Type="http://schemas.openxmlformats.org/officeDocument/2006/relationships/image"/>
</Relationships>
</file>

<file path=ppt/slides/_rels/slide10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7-2.png" Type="http://schemas.openxmlformats.org/officeDocument/2006/relationships/image"/>
</Relationships>
</file>

<file path=ppt/slides/_rels/slide10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8-2.png" Type="http://schemas.openxmlformats.org/officeDocument/2006/relationships/image"/>
</Relationships>
</file>

<file path=ppt/slides/_rels/slide10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9-2.png"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-2.png" Type="http://schemas.openxmlformats.org/officeDocument/2006/relationships/image"/>
</Relationships>
</file>

<file path=ppt/slides/_rels/slide11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0-2.png" Type="http://schemas.openxmlformats.org/officeDocument/2006/relationships/image"/>
</Relationships>
</file>

<file path=ppt/slides/_rels/slide11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1-2.png" Type="http://schemas.openxmlformats.org/officeDocument/2006/relationships/image"/>
</Relationships>
</file>

<file path=ppt/slides/_rels/slide11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2-2.png" Type="http://schemas.openxmlformats.org/officeDocument/2006/relationships/image"/>
</Relationships>
</file>

<file path=ppt/slides/_rels/slide11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3-2.png" Type="http://schemas.openxmlformats.org/officeDocument/2006/relationships/image"/>
</Relationships>
</file>

<file path=ppt/slides/_rels/slide11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4-2.png" Type="http://schemas.openxmlformats.org/officeDocument/2006/relationships/image"/>
</Relationships>
</file>

<file path=ppt/slides/_rels/slide11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5-2.png" Type="http://schemas.openxmlformats.org/officeDocument/2006/relationships/image"/>
</Relationships>
</file>

<file path=ppt/slides/_rels/slide11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6-2.png" Type="http://schemas.openxmlformats.org/officeDocument/2006/relationships/image"/>
</Relationships>
</file>

<file path=ppt/slides/_rels/slide11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7-2.png" Type="http://schemas.openxmlformats.org/officeDocument/2006/relationships/image"/>
</Relationships>
</file>

<file path=ppt/slides/_rels/slide11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8-2.png" Type="http://schemas.openxmlformats.org/officeDocument/2006/relationships/image"/>
</Relationships>
</file>

<file path=ppt/slides/_rels/slide11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9-2.png"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-2.png" Type="http://schemas.openxmlformats.org/officeDocument/2006/relationships/image"/>
</Relationships>
</file>

<file path=ppt/slides/_rels/slide12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0-2.png" Type="http://schemas.openxmlformats.org/officeDocument/2006/relationships/image"/>
</Relationships>
</file>

<file path=ppt/slides/_rels/slide12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1-2.png" Type="http://schemas.openxmlformats.org/officeDocument/2006/relationships/image"/>
</Relationships>
</file>

<file path=ppt/slides/_rels/slide12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2-2.png" Type="http://schemas.openxmlformats.org/officeDocument/2006/relationships/image"/>
</Relationships>
</file>

<file path=ppt/slides/_rels/slide12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3-2.png" Type="http://schemas.openxmlformats.org/officeDocument/2006/relationships/image"/>
</Relationships>
</file>

<file path=ppt/slides/_rels/slide12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4-2.png" Type="http://schemas.openxmlformats.org/officeDocument/2006/relationships/image"/>
</Relationships>
</file>

<file path=ppt/slides/_rels/slide12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5-2.png" Type="http://schemas.openxmlformats.org/officeDocument/2006/relationships/image"/>
</Relationships>
</file>

<file path=ppt/slides/_rels/slide12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6-2.png" Type="http://schemas.openxmlformats.org/officeDocument/2006/relationships/image"/>
</Relationships>
</file>

<file path=ppt/slides/_rels/slide12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7-2.png" Type="http://schemas.openxmlformats.org/officeDocument/2006/relationships/image"/>
</Relationships>
</file>

<file path=ppt/slides/_rels/slide12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8-2.png" Type="http://schemas.openxmlformats.org/officeDocument/2006/relationships/image"/>
</Relationships>
</file>

<file path=ppt/slides/_rels/slide12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9-2.png"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-2.png" Type="http://schemas.openxmlformats.org/officeDocument/2006/relationships/image"/>
</Relationships>
</file>

<file path=ppt/slides/_rels/slide13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0-2.png" Type="http://schemas.openxmlformats.org/officeDocument/2006/relationships/image"/>
</Relationships>
</file>

<file path=ppt/slides/_rels/slide13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1-2.png" Type="http://schemas.openxmlformats.org/officeDocument/2006/relationships/image"/>
</Relationships>
</file>

<file path=ppt/slides/_rels/slide13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2-2.png" Type="http://schemas.openxmlformats.org/officeDocument/2006/relationships/image"/>
</Relationships>
</file>

<file path=ppt/slides/_rels/slide13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3-2.png" Type="http://schemas.openxmlformats.org/officeDocument/2006/relationships/image"/>
</Relationships>
</file>

<file path=ppt/slides/_rels/slide13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4-2.png" Type="http://schemas.openxmlformats.org/officeDocument/2006/relationships/image"/>
</Relationships>
</file>

<file path=ppt/slides/_rels/slide13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5-2.png" Type="http://schemas.openxmlformats.org/officeDocument/2006/relationships/image"/>
</Relationships>
</file>

<file path=ppt/slides/_rels/slide13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6-2.png" Type="http://schemas.openxmlformats.org/officeDocument/2006/relationships/image"/>
</Relationships>
</file>

<file path=ppt/slides/_rels/slide13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7-2.png" Type="http://schemas.openxmlformats.org/officeDocument/2006/relationships/image"/>
</Relationships>
</file>

<file path=ppt/slides/_rels/slide13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8-2.png" Type="http://schemas.openxmlformats.org/officeDocument/2006/relationships/image"/>
</Relationships>
</file>

<file path=ppt/slides/_rels/slide13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9-2.png"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-2.png" Type="http://schemas.openxmlformats.org/officeDocument/2006/relationships/image"/>
</Relationships>
</file>

<file path=ppt/slides/_rels/slide14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0-2.png" Type="http://schemas.openxmlformats.org/officeDocument/2006/relationships/image"/>
</Relationships>
</file>

<file path=ppt/slides/_rels/slide14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1-2.png" Type="http://schemas.openxmlformats.org/officeDocument/2006/relationships/image"/>
</Relationships>
</file>

<file path=ppt/slides/_rels/slide14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2-2.png" Type="http://schemas.openxmlformats.org/officeDocument/2006/relationships/image"/>
</Relationships>
</file>

<file path=ppt/slides/_rels/slide14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3-2.png"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5-2.png"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6-2.png"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7-2.png"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8-2.png"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9-2.png"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0-2.png"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1-2.png"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2-2.png"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3-2.png"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4-2.png"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5-2.png"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6-2.png"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7-2.png"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8-2.png"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9-2.png"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-2.png"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0-2.png"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1-2.png"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2-2.png"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3-2.png"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4-2.png"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5-2.png"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6-2.png"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7-2.png"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8-2.png"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9-2.png"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-2.png"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0-2.png"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1-2.png" Type="http://schemas.openxmlformats.org/officeDocument/2006/relationships/image"/>
</Relationships>
</file>

<file path=ppt/slides/_rels/slide4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2-2.png" Type="http://schemas.openxmlformats.org/officeDocument/2006/relationships/image"/>
</Relationships>
</file>

<file path=ppt/slides/_rels/slide4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3-2.png" Type="http://schemas.openxmlformats.org/officeDocument/2006/relationships/image"/>
</Relationships>
</file>

<file path=ppt/slides/_rels/slide4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4-2.png" Type="http://schemas.openxmlformats.org/officeDocument/2006/relationships/image"/>
</Relationships>
</file>

<file path=ppt/slides/_rels/slide4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5-2.png" Type="http://schemas.openxmlformats.org/officeDocument/2006/relationships/image"/>
</Relationships>
</file>

<file path=ppt/slides/_rels/slide4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6-2.png" Type="http://schemas.openxmlformats.org/officeDocument/2006/relationships/image"/>
</Relationships>
</file>

<file path=ppt/slides/_rels/slide4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7-2.png" Type="http://schemas.openxmlformats.org/officeDocument/2006/relationships/image"/>
</Relationships>
</file>

<file path=ppt/slides/_rels/slide4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8-2.png" Type="http://schemas.openxmlformats.org/officeDocument/2006/relationships/image"/>
</Relationships>
</file>

<file path=ppt/slides/_rels/slide4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9-2.png"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-2.png" Type="http://schemas.openxmlformats.org/officeDocument/2006/relationships/image"/>
</Relationships>
</file>

<file path=ppt/slides/_rels/slide5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0-2.png" Type="http://schemas.openxmlformats.org/officeDocument/2006/relationships/image"/>
</Relationships>
</file>

<file path=ppt/slides/_rels/slide5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1-2.png" Type="http://schemas.openxmlformats.org/officeDocument/2006/relationships/image"/>
</Relationships>
</file>

<file path=ppt/slides/_rels/slide5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2-2.png" Type="http://schemas.openxmlformats.org/officeDocument/2006/relationships/image"/>
</Relationships>
</file>

<file path=ppt/slides/_rels/slide5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3-2.png" Type="http://schemas.openxmlformats.org/officeDocument/2006/relationships/image"/>
</Relationships>
</file>

<file path=ppt/slides/_rels/slide5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4-2.png" Type="http://schemas.openxmlformats.org/officeDocument/2006/relationships/image"/>
</Relationships>
</file>

<file path=ppt/slides/_rels/slide5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5-2.png" Type="http://schemas.openxmlformats.org/officeDocument/2006/relationships/image"/>
</Relationships>
</file>

<file path=ppt/slides/_rels/slide5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6-2.png" Type="http://schemas.openxmlformats.org/officeDocument/2006/relationships/image"/>
</Relationships>
</file>

<file path=ppt/slides/_rels/slide5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7-2.png" Type="http://schemas.openxmlformats.org/officeDocument/2006/relationships/image"/>
</Relationships>
</file>

<file path=ppt/slides/_rels/slide5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8-2.png" Type="http://schemas.openxmlformats.org/officeDocument/2006/relationships/image"/>
</Relationships>
</file>

<file path=ppt/slides/_rels/slide5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9-2.png"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-2.png" Type="http://schemas.openxmlformats.org/officeDocument/2006/relationships/image"/>
</Relationships>
</file>

<file path=ppt/slides/_rels/slide6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0-2.png" Type="http://schemas.openxmlformats.org/officeDocument/2006/relationships/image"/>
</Relationships>
</file>

<file path=ppt/slides/_rels/slide6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1-2.png" Type="http://schemas.openxmlformats.org/officeDocument/2006/relationships/image"/>
</Relationships>
</file>

<file path=ppt/slides/_rels/slide6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2-2.png" Type="http://schemas.openxmlformats.org/officeDocument/2006/relationships/image"/>
</Relationships>
</file>

<file path=ppt/slides/_rels/slide6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3-2.png" Type="http://schemas.openxmlformats.org/officeDocument/2006/relationships/image"/>
</Relationships>
</file>

<file path=ppt/slides/_rels/slide6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4-2.png" Type="http://schemas.openxmlformats.org/officeDocument/2006/relationships/image"/>
</Relationships>
</file>

<file path=ppt/slides/_rels/slide6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5-2.png" Type="http://schemas.openxmlformats.org/officeDocument/2006/relationships/image"/>
</Relationships>
</file>

<file path=ppt/slides/_rels/slide6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6-2.png" Type="http://schemas.openxmlformats.org/officeDocument/2006/relationships/image"/>
</Relationships>
</file>

<file path=ppt/slides/_rels/slide6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7-2.png" Type="http://schemas.openxmlformats.org/officeDocument/2006/relationships/image"/>
</Relationships>
</file>

<file path=ppt/slides/_rels/slide6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8-2.png" Type="http://schemas.openxmlformats.org/officeDocument/2006/relationships/image"/>
</Relationships>
</file>

<file path=ppt/slides/_rels/slide6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9-2.png"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-2.png" Type="http://schemas.openxmlformats.org/officeDocument/2006/relationships/image"/>
</Relationships>
</file>

<file path=ppt/slides/_rels/slide7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0-2.png" Type="http://schemas.openxmlformats.org/officeDocument/2006/relationships/image"/>
</Relationships>
</file>

<file path=ppt/slides/_rels/slide7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1-2.png" Type="http://schemas.openxmlformats.org/officeDocument/2006/relationships/image"/>
</Relationships>
</file>

<file path=ppt/slides/_rels/slide7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2-2.png" Type="http://schemas.openxmlformats.org/officeDocument/2006/relationships/image"/>
</Relationships>
</file>

<file path=ppt/slides/_rels/slide7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3-2.png" Type="http://schemas.openxmlformats.org/officeDocument/2006/relationships/image"/>
</Relationships>
</file>

<file path=ppt/slides/_rels/slide7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4-2.png" Type="http://schemas.openxmlformats.org/officeDocument/2006/relationships/image"/>
</Relationships>
</file>

<file path=ppt/slides/_rels/slide7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5-2.png" Type="http://schemas.openxmlformats.org/officeDocument/2006/relationships/image"/>
</Relationships>
</file>

<file path=ppt/slides/_rels/slide7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6-2.png" Type="http://schemas.openxmlformats.org/officeDocument/2006/relationships/image"/>
</Relationships>
</file>

<file path=ppt/slides/_rels/slide7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7-2.png" Type="http://schemas.openxmlformats.org/officeDocument/2006/relationships/image"/>
</Relationships>
</file>

<file path=ppt/slides/_rels/slide7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8-2.png" Type="http://schemas.openxmlformats.org/officeDocument/2006/relationships/image"/>
</Relationships>
</file>

<file path=ppt/slides/_rels/slide7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9-2.png"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-2.png" Type="http://schemas.openxmlformats.org/officeDocument/2006/relationships/image"/>
</Relationships>
</file>

<file path=ppt/slides/_rels/slide8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0-2.png" Type="http://schemas.openxmlformats.org/officeDocument/2006/relationships/image"/>
</Relationships>
</file>

<file path=ppt/slides/_rels/slide8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1-2.png" Type="http://schemas.openxmlformats.org/officeDocument/2006/relationships/image"/>
</Relationships>
</file>

<file path=ppt/slides/_rels/slide8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2-2.png" Type="http://schemas.openxmlformats.org/officeDocument/2006/relationships/image"/>
</Relationships>
</file>

<file path=ppt/slides/_rels/slide8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3-2.png" Type="http://schemas.openxmlformats.org/officeDocument/2006/relationships/image"/>
</Relationships>
</file>

<file path=ppt/slides/_rels/slide8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4-2.png" Type="http://schemas.openxmlformats.org/officeDocument/2006/relationships/image"/>
</Relationships>
</file>

<file path=ppt/slides/_rels/slide8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5-2.png" Type="http://schemas.openxmlformats.org/officeDocument/2006/relationships/image"/>
</Relationships>
</file>

<file path=ppt/slides/_rels/slide8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6-2.png" Type="http://schemas.openxmlformats.org/officeDocument/2006/relationships/image"/>
</Relationships>
</file>

<file path=ppt/slides/_rels/slide8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7-2.png" Type="http://schemas.openxmlformats.org/officeDocument/2006/relationships/image"/>
</Relationships>
</file>

<file path=ppt/slides/_rels/slide8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8-2.png" Type="http://schemas.openxmlformats.org/officeDocument/2006/relationships/image"/>
</Relationships>
</file>

<file path=ppt/slides/_rels/slide8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9-2.png"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-2.png" Type="http://schemas.openxmlformats.org/officeDocument/2006/relationships/image"/>
</Relationships>
</file>

<file path=ppt/slides/_rels/slide9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0-2.png" Type="http://schemas.openxmlformats.org/officeDocument/2006/relationships/image"/>
</Relationships>
</file>

<file path=ppt/slides/_rels/slide9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1-2.png" Type="http://schemas.openxmlformats.org/officeDocument/2006/relationships/image"/>
</Relationships>
</file>

<file path=ppt/slides/_rels/slide9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2-2.png" Type="http://schemas.openxmlformats.org/officeDocument/2006/relationships/image"/>
</Relationships>
</file>

<file path=ppt/slides/_rels/slide9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3-2.png" Type="http://schemas.openxmlformats.org/officeDocument/2006/relationships/image"/>
</Relationships>
</file>

<file path=ppt/slides/_rels/slide9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4-2.png" Type="http://schemas.openxmlformats.org/officeDocument/2006/relationships/image"/>
</Relationships>
</file>

<file path=ppt/slides/_rels/slide9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5-2.png" Type="http://schemas.openxmlformats.org/officeDocument/2006/relationships/image"/>
</Relationships>
</file>

<file path=ppt/slides/_rels/slide9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6-2.png" Type="http://schemas.openxmlformats.org/officeDocument/2006/relationships/image"/>
</Relationships>
</file>

<file path=ppt/slides/_rels/slide9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7-2.png" Type="http://schemas.openxmlformats.org/officeDocument/2006/relationships/image"/>
</Relationships>
</file>

<file path=ppt/slides/_rels/slide9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8-2.png" Type="http://schemas.openxmlformats.org/officeDocument/2006/relationships/image"/>
</Relationships>
</file>

<file path=ppt/slides/_rels/slide9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9-2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16201017(filtered).abf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143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2018-09-10T16:22:51</dcterms:created>
  <dcterms:modified xsi:type="dcterms:W3CDTF">2018-09-10T16:24:53</dcterms:modified>
</cp:coreProperties>
</file>